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/>
    <p:restoredTop sz="94693"/>
  </p:normalViewPr>
  <p:slideViewPr>
    <p:cSldViewPr snapToGrid="0" snapToObjects="1">
      <p:cViewPr varScale="1">
        <p:scale>
          <a:sx n="137" d="100"/>
          <a:sy n="137" d="100"/>
        </p:scale>
        <p:origin x="1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46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9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44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291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20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41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299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87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28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96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4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A11E9-C39D-054E-A6B8-8CE25A0474B0}" type="datetimeFigureOut">
              <a:rPr lang="en-US" smtClean="0"/>
              <a:t>5/8/18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80903-327C-EE4F-B41E-949AAE07A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35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05291BC-EB44-2246-AAC7-1F8CFECED2DF}"/>
              </a:ext>
            </a:extLst>
          </p:cNvPr>
          <p:cNvSpPr/>
          <p:nvPr/>
        </p:nvSpPr>
        <p:spPr>
          <a:xfrm>
            <a:off x="587830" y="262583"/>
            <a:ext cx="1959428" cy="634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2AF022-9B5C-CD41-B7AE-7B8F8CBC359A}"/>
              </a:ext>
            </a:extLst>
          </p:cNvPr>
          <p:cNvSpPr txBox="1"/>
          <p:nvPr/>
        </p:nvSpPr>
        <p:spPr>
          <a:xfrm>
            <a:off x="3890865" y="410547"/>
            <a:ext cx="671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NAV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5529-51F4-BF47-9CBB-2AFBA50EB430}"/>
              </a:ext>
            </a:extLst>
          </p:cNvPr>
          <p:cNvSpPr txBox="1"/>
          <p:nvPr/>
        </p:nvSpPr>
        <p:spPr>
          <a:xfrm>
            <a:off x="4920343" y="410547"/>
            <a:ext cx="671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NAV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348824-2418-AF47-912F-E5323A6529D7}"/>
              </a:ext>
            </a:extLst>
          </p:cNvPr>
          <p:cNvSpPr txBox="1"/>
          <p:nvPr/>
        </p:nvSpPr>
        <p:spPr>
          <a:xfrm>
            <a:off x="5959151" y="410547"/>
            <a:ext cx="671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NAV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5FC116-C138-F940-AF57-9587EE18404B}"/>
              </a:ext>
            </a:extLst>
          </p:cNvPr>
          <p:cNvSpPr txBox="1"/>
          <p:nvPr/>
        </p:nvSpPr>
        <p:spPr>
          <a:xfrm>
            <a:off x="6997959" y="410547"/>
            <a:ext cx="671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NAV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898139-B80D-C549-9371-8867F8A622CC}"/>
              </a:ext>
            </a:extLst>
          </p:cNvPr>
          <p:cNvSpPr txBox="1"/>
          <p:nvPr/>
        </p:nvSpPr>
        <p:spPr>
          <a:xfrm>
            <a:off x="8018106" y="410547"/>
            <a:ext cx="671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NAV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6EADCC4-6140-4C42-9043-71BDA216A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956" b="22804"/>
          <a:stretch/>
        </p:blipFill>
        <p:spPr>
          <a:xfrm>
            <a:off x="0" y="1082352"/>
            <a:ext cx="9144000" cy="34056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66D7B3A-4A89-DD46-94EB-D84F2E38C5DA}"/>
              </a:ext>
            </a:extLst>
          </p:cNvPr>
          <p:cNvSpPr txBox="1"/>
          <p:nvPr/>
        </p:nvSpPr>
        <p:spPr>
          <a:xfrm>
            <a:off x="1337387" y="2092690"/>
            <a:ext cx="66807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ABOUT FIT BUILDER INFO</a:t>
            </a:r>
          </a:p>
          <a:p>
            <a:r>
              <a:rPr lang="en-US" sz="2800" dirty="0"/>
              <a:t>GOES HERE</a:t>
            </a:r>
          </a:p>
          <a:p>
            <a:r>
              <a:rPr lang="en-US" sz="2800" dirty="0"/>
              <a:t>MORE EFFECTIVE INSTRUCTION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F8C098-6596-5945-AC70-421B218DF6D9}"/>
              </a:ext>
            </a:extLst>
          </p:cNvPr>
          <p:cNvSpPr/>
          <p:nvPr/>
        </p:nvSpPr>
        <p:spPr>
          <a:xfrm>
            <a:off x="923731" y="4711959"/>
            <a:ext cx="3377681" cy="51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SIGNUP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F9C4AB-55D5-564B-8E44-299F9558A38F}"/>
              </a:ext>
            </a:extLst>
          </p:cNvPr>
          <p:cNvSpPr/>
          <p:nvPr/>
        </p:nvSpPr>
        <p:spPr>
          <a:xfrm>
            <a:off x="4761722" y="4711959"/>
            <a:ext cx="3377681" cy="5131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C7CC03F-5EF2-1D4C-8EF7-0203ECE477AC}"/>
              </a:ext>
            </a:extLst>
          </p:cNvPr>
          <p:cNvSpPr/>
          <p:nvPr/>
        </p:nvSpPr>
        <p:spPr>
          <a:xfrm>
            <a:off x="0" y="5467739"/>
            <a:ext cx="9144000" cy="5505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636916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05291BC-EB44-2246-AAC7-1F8CFECED2DF}"/>
              </a:ext>
            </a:extLst>
          </p:cNvPr>
          <p:cNvSpPr/>
          <p:nvPr/>
        </p:nvSpPr>
        <p:spPr>
          <a:xfrm>
            <a:off x="587830" y="262583"/>
            <a:ext cx="1959428" cy="634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2AF022-9B5C-CD41-B7AE-7B8F8CBC359A}"/>
              </a:ext>
            </a:extLst>
          </p:cNvPr>
          <p:cNvSpPr txBox="1"/>
          <p:nvPr/>
        </p:nvSpPr>
        <p:spPr>
          <a:xfrm>
            <a:off x="3890865" y="410547"/>
            <a:ext cx="671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NAV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D5529-51F4-BF47-9CBB-2AFBA50EB430}"/>
              </a:ext>
            </a:extLst>
          </p:cNvPr>
          <p:cNvSpPr txBox="1"/>
          <p:nvPr/>
        </p:nvSpPr>
        <p:spPr>
          <a:xfrm>
            <a:off x="4920343" y="410547"/>
            <a:ext cx="671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NAV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348824-2418-AF47-912F-E5323A6529D7}"/>
              </a:ext>
            </a:extLst>
          </p:cNvPr>
          <p:cNvSpPr txBox="1"/>
          <p:nvPr/>
        </p:nvSpPr>
        <p:spPr>
          <a:xfrm>
            <a:off x="5959151" y="410547"/>
            <a:ext cx="671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NAV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5FC116-C138-F940-AF57-9587EE18404B}"/>
              </a:ext>
            </a:extLst>
          </p:cNvPr>
          <p:cNvSpPr txBox="1"/>
          <p:nvPr/>
        </p:nvSpPr>
        <p:spPr>
          <a:xfrm>
            <a:off x="6997959" y="410547"/>
            <a:ext cx="671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NAV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898139-B80D-C549-9371-8867F8A622CC}"/>
              </a:ext>
            </a:extLst>
          </p:cNvPr>
          <p:cNvSpPr txBox="1"/>
          <p:nvPr/>
        </p:nvSpPr>
        <p:spPr>
          <a:xfrm>
            <a:off x="8018106" y="410547"/>
            <a:ext cx="6718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NAV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6EADCC4-6140-4C42-9043-71BDA216A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956" b="59476"/>
          <a:stretch/>
        </p:blipFill>
        <p:spPr>
          <a:xfrm>
            <a:off x="0" y="1082352"/>
            <a:ext cx="9144000" cy="118498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66D7B3A-4A89-DD46-94EB-D84F2E38C5DA}"/>
              </a:ext>
            </a:extLst>
          </p:cNvPr>
          <p:cNvSpPr txBox="1"/>
          <p:nvPr/>
        </p:nvSpPr>
        <p:spPr>
          <a:xfrm>
            <a:off x="3321699" y="1325079"/>
            <a:ext cx="2127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EXERCISES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F8C098-6596-5945-AC70-421B218DF6D9}"/>
              </a:ext>
            </a:extLst>
          </p:cNvPr>
          <p:cNvSpPr/>
          <p:nvPr/>
        </p:nvSpPr>
        <p:spPr>
          <a:xfrm>
            <a:off x="419879" y="2474201"/>
            <a:ext cx="1623527" cy="401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C7CC03F-5EF2-1D4C-8EF7-0203ECE477AC}"/>
              </a:ext>
            </a:extLst>
          </p:cNvPr>
          <p:cNvSpPr/>
          <p:nvPr/>
        </p:nvSpPr>
        <p:spPr>
          <a:xfrm>
            <a:off x="-9331" y="6307494"/>
            <a:ext cx="9144000" cy="5505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55F31B6-B130-594C-A113-3FCC428CA5FD}"/>
              </a:ext>
            </a:extLst>
          </p:cNvPr>
          <p:cNvSpPr/>
          <p:nvPr/>
        </p:nvSpPr>
        <p:spPr>
          <a:xfrm>
            <a:off x="2559699" y="2482951"/>
            <a:ext cx="1623527" cy="401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76CEAA-CA2F-8E4D-88D8-F7661EB44493}"/>
              </a:ext>
            </a:extLst>
          </p:cNvPr>
          <p:cNvSpPr/>
          <p:nvPr/>
        </p:nvSpPr>
        <p:spPr>
          <a:xfrm>
            <a:off x="4677747" y="2482951"/>
            <a:ext cx="1623527" cy="401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63119E-A269-0D49-96CE-24AF539827D3}"/>
              </a:ext>
            </a:extLst>
          </p:cNvPr>
          <p:cNvSpPr/>
          <p:nvPr/>
        </p:nvSpPr>
        <p:spPr>
          <a:xfrm>
            <a:off x="382556" y="3137737"/>
            <a:ext cx="2425960" cy="1324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exercise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8928E05-1597-E541-98F2-64B7637F01BB}"/>
              </a:ext>
            </a:extLst>
          </p:cNvPr>
          <p:cNvSpPr/>
          <p:nvPr/>
        </p:nvSpPr>
        <p:spPr>
          <a:xfrm>
            <a:off x="3166187" y="3116424"/>
            <a:ext cx="2425960" cy="1324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exercise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AF50D7-B076-F044-A4D7-0391DB77FB41}"/>
              </a:ext>
            </a:extLst>
          </p:cNvPr>
          <p:cNvSpPr/>
          <p:nvPr/>
        </p:nvSpPr>
        <p:spPr>
          <a:xfrm>
            <a:off x="5965370" y="3116424"/>
            <a:ext cx="2425960" cy="1324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exercise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BAAE675-3D26-2D4B-BB2B-B03F34BCF6AB}"/>
              </a:ext>
            </a:extLst>
          </p:cNvPr>
          <p:cNvSpPr/>
          <p:nvPr/>
        </p:nvSpPr>
        <p:spPr>
          <a:xfrm>
            <a:off x="382556" y="4744616"/>
            <a:ext cx="2425960" cy="1324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exercise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EE547D9-96D8-DC40-9A18-0062FEB2B01F}"/>
              </a:ext>
            </a:extLst>
          </p:cNvPr>
          <p:cNvSpPr/>
          <p:nvPr/>
        </p:nvSpPr>
        <p:spPr>
          <a:xfrm>
            <a:off x="3166187" y="4744616"/>
            <a:ext cx="2425960" cy="1324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exercise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1F14AA-956B-8943-BE01-6B8B85DBD4D8}"/>
              </a:ext>
            </a:extLst>
          </p:cNvPr>
          <p:cNvSpPr/>
          <p:nvPr/>
        </p:nvSpPr>
        <p:spPr>
          <a:xfrm>
            <a:off x="5965370" y="4744616"/>
            <a:ext cx="2425960" cy="1324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exercise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95DEFC6-906D-3444-91BA-0615BF07045F}"/>
              </a:ext>
            </a:extLst>
          </p:cNvPr>
          <p:cNvSpPr/>
          <p:nvPr/>
        </p:nvSpPr>
        <p:spPr>
          <a:xfrm>
            <a:off x="6767803" y="2482951"/>
            <a:ext cx="1623527" cy="4012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ADD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868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37</Words>
  <Application>Microsoft Macintosh PowerPoint</Application>
  <PresentationFormat>On-screen Show (4:3)</PresentationFormat>
  <Paragraphs>30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Erin McMackin</dc:creator>
  <cp:lastModifiedBy>Erin McMackin</cp:lastModifiedBy>
  <cp:revision>4</cp:revision>
  <dcterms:created xsi:type="dcterms:W3CDTF">2018-05-08T15:50:02Z</dcterms:created>
  <dcterms:modified xsi:type="dcterms:W3CDTF">2018-05-08T16:20:24Z</dcterms:modified>
</cp:coreProperties>
</file>

<file path=docProps/thumbnail.jpeg>
</file>